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19" r:id="rId2"/>
    <p:sldId id="472" r:id="rId3"/>
    <p:sldId id="521" r:id="rId4"/>
    <p:sldId id="522" r:id="rId5"/>
    <p:sldId id="508" r:id="rId6"/>
    <p:sldId id="416" r:id="rId7"/>
    <p:sldId id="510" r:id="rId8"/>
    <p:sldId id="512" r:id="rId9"/>
    <p:sldId id="513" r:id="rId10"/>
    <p:sldId id="511" r:id="rId11"/>
    <p:sldId id="517" r:id="rId12"/>
    <p:sldId id="518" r:id="rId13"/>
    <p:sldId id="515" r:id="rId14"/>
    <p:sldId id="516" r:id="rId15"/>
    <p:sldId id="509" r:id="rId16"/>
    <p:sldId id="499" r:id="rId17"/>
    <p:sldId id="520" r:id="rId18"/>
    <p:sldId id="519" r:id="rId19"/>
    <p:sldId id="525" r:id="rId20"/>
    <p:sldId id="523" r:id="rId21"/>
    <p:sldId id="524" r:id="rId22"/>
    <p:sldId id="500" r:id="rId23"/>
    <p:sldId id="501" r:id="rId24"/>
    <p:sldId id="502" r:id="rId25"/>
    <p:sldId id="504" r:id="rId26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</a:t>
            </a:r>
            <a:r>
              <a:rPr lang="de-DE" dirty="0" smtClean="0"/>
              <a:t>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3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smtClean="0"/>
              <a:t>World“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Lambda Expressionen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/>
              <a:t>Iterators</a:t>
            </a:r>
            <a:r>
              <a:rPr lang="de-DE" dirty="0"/>
              <a:t> und Generators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Module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defaultdict</a:t>
            </a:r>
            <a:r>
              <a:rPr lang="de-DE" dirty="0" smtClean="0"/>
              <a:t>()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/>
              <a:t>KlasseN</a:t>
            </a:r>
            <a:r>
              <a:rPr lang="de-DE" dirty="0"/>
              <a:t> und </a:t>
            </a:r>
            <a:r>
              <a:rPr lang="de-DE" dirty="0" err="1"/>
              <a:t>Metoden</a:t>
            </a:r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 und Filter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Input/Output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Datenbanken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Reguläre Ausdrücke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Python 2 </a:t>
            </a:r>
            <a:r>
              <a:rPr lang="de-DE" dirty="0" err="1" smtClean="0"/>
              <a:t>vs</a:t>
            </a:r>
            <a:r>
              <a:rPr lang="de-DE" dirty="0" smtClean="0"/>
              <a:t> 3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Benutzerdefiniert</PresentationFormat>
  <Paragraphs>273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Agenda Tag 2.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„Hello, World“</vt:lpstr>
      <vt:lpstr>Variablen und Datentypen</vt:lpstr>
      <vt:lpstr>Variablen und Datentypen</vt:lpstr>
      <vt:lpstr>If-Then-Else 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494</cp:revision>
  <dcterms:created xsi:type="dcterms:W3CDTF">2016-02-05T11:03:53Z</dcterms:created>
  <dcterms:modified xsi:type="dcterms:W3CDTF">2017-06-14T13:14:39Z</dcterms:modified>
</cp:coreProperties>
</file>